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9" r:id="rId5"/>
    <p:sldId id="261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66" r:id="rId14"/>
    <p:sldId id="258" r:id="rId15"/>
    <p:sldId id="26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355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1739-B656-46AF-B037-13A87786B7F9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B794-01DE-4CF2-9000-2064A5AD8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6B794-01DE-4CF2-9000-2064A5AD8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1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44F1-89C8-460F-A2C2-9CC5B9F30C2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8153-2492-47F0-B21E-1210076A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sted214.renlearn.com/3369044/HomeConnect/Login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cthirdgrade.weebly.com/" TargetMode="External"/><Relationship Id="rId2" Type="http://schemas.openxmlformats.org/officeDocument/2006/relationships/hyperlink" Target="http://www.msfrobel.weebly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882"/>
            <a:ext cx="9144000" cy="3072081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3800" dirty="0" smtClean="0">
                <a:solidFill>
                  <a:schemeClr val="bg2">
                    <a:lumMod val="25000"/>
                  </a:schemeClr>
                </a:solidFill>
                <a:latin typeface="Honey Script" panose="02000506020000020003" pitchFamily="2" charset="0"/>
              </a:rPr>
              <a:t>    </a:t>
            </a:r>
            <a:br>
              <a:rPr lang="en-US" sz="13800" dirty="0" smtClean="0">
                <a:solidFill>
                  <a:schemeClr val="bg2">
                    <a:lumMod val="25000"/>
                  </a:schemeClr>
                </a:solidFill>
                <a:latin typeface="Honey Script" panose="02000506020000020003" pitchFamily="2" charset="0"/>
              </a:rPr>
            </a:br>
            <a:r>
              <a:rPr lang="en-US" sz="98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Welcome Parents! </a:t>
            </a:r>
            <a:r>
              <a:rPr lang="en-US" sz="4400" dirty="0">
                <a:latin typeface="Comic Sans MS" panose="030F0702030302020204" pitchFamily="66" charset="0"/>
              </a:rPr>
              <a:t/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9663"/>
            <a:ext cx="9144000" cy="1828091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latin typeface="Comic Sans MS" panose="030F0702030302020204" pitchFamily="66" charset="0"/>
              </a:rPr>
              <a:t>Open House  2018-2019</a:t>
            </a:r>
            <a:endParaRPr lang="en-US" sz="4800" dirty="0">
              <a:latin typeface="Comic Sans MS" panose="030F0702030302020204" pitchFamily="66" charset="0"/>
            </a:endParaRPr>
          </a:p>
          <a:p>
            <a:r>
              <a:rPr lang="en-US" sz="4800" dirty="0" smtClean="0">
                <a:latin typeface="Comic Sans MS" panose="030F0702030302020204" pitchFamily="66" charset="0"/>
              </a:rPr>
              <a:t>Ms. Frobel          Third Grade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Grade Weights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1" y="2377441"/>
            <a:ext cx="9498804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3" y="256513"/>
            <a:ext cx="10159999" cy="1552363"/>
          </a:xfrm>
          <a:solidFill>
            <a:schemeClr val="bg1">
              <a:alpha val="46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Accelerated Reader (AR) </a:t>
            </a:r>
            <a:r>
              <a:rPr lang="en-US" sz="5400" b="1" dirty="0" smtClean="0">
                <a:latin typeface="Comic Sans MS" panose="030F0702030302020204" pitchFamily="66" charset="0"/>
              </a:rPr>
              <a:t>&amp; </a:t>
            </a:r>
            <a:r>
              <a:rPr lang="en-US" sz="5400" b="1" dirty="0">
                <a:latin typeface="Comic Sans MS" panose="030F0702030302020204" pitchFamily="66" charset="0"/>
              </a:rPr>
              <a:t/>
            </a:r>
            <a:br>
              <a:rPr lang="en-US" sz="5400" b="1" dirty="0">
                <a:latin typeface="Comic Sans MS" panose="030F0702030302020204" pitchFamily="66" charset="0"/>
              </a:rPr>
            </a:br>
            <a:r>
              <a:rPr lang="en-US" sz="5400" b="1" dirty="0" smtClean="0">
                <a:latin typeface="Comic Sans MS" panose="030F0702030302020204" pitchFamily="66" charset="0"/>
              </a:rPr>
              <a:t>i-Ready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1" y="1954530"/>
            <a:ext cx="3848099" cy="459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3" y="2526029"/>
            <a:ext cx="4942747" cy="3347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473" y="61037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AR Log In = student username and password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473" y="2957245"/>
            <a:ext cx="4759867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https://hosted214.renlearn.com/3369044/HomeConnect/Login.aspx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850" y="615857"/>
            <a:ext cx="10159999" cy="1552363"/>
          </a:xfrm>
          <a:solidFill>
            <a:schemeClr val="bg1">
              <a:alpha val="4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omic Sans MS" panose="030F0702030302020204" pitchFamily="66" charset="0"/>
              </a:rPr>
              <a:t>General Reminders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5721" y="2498401"/>
            <a:ext cx="9700259" cy="341632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School-Wide Expectations = all starts with RESPECT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Supplies = be prepared, no dropping off materials/work at the office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Study Skills = study, i-Ready,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MyHRW</a:t>
            </a:r>
            <a:r>
              <a:rPr lang="en-US" sz="2400" b="1" dirty="0" smtClean="0">
                <a:latin typeface="Comic Sans MS" panose="030F0702030302020204" pitchFamily="66" charset="0"/>
              </a:rPr>
              <a:t> (math),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StemScopes</a:t>
            </a:r>
            <a:r>
              <a:rPr lang="en-US" sz="2400" b="1" dirty="0" smtClean="0">
                <a:latin typeface="Comic Sans MS" panose="030F0702030302020204" pitchFamily="66" charset="0"/>
              </a:rPr>
              <a:t> (science)</a:t>
            </a: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Assignments = be timely, points deducted daily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Class Website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0707"/>
            <a:ext cx="10515600" cy="1536553"/>
          </a:xfrm>
          <a:solidFill>
            <a:schemeClr val="bg2">
              <a:alpha val="77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anose="030F0702030302020204" pitchFamily="66" charset="0"/>
                <a:hlinkClick r:id="rId2"/>
              </a:rPr>
              <a:t>www.msfrobel.weebly.com</a:t>
            </a:r>
            <a:endParaRPr lang="en-US" sz="6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6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Comic Sans MS" panose="030F0702030302020204" pitchFamily="66" charset="0"/>
                <a:hlinkClick r:id="rId3"/>
              </a:rPr>
              <a:t>www.faccthirdgrade.weebly.com</a:t>
            </a:r>
            <a:r>
              <a:rPr lang="en-US" sz="6600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4898" y="3727938"/>
            <a:ext cx="7526216" cy="255454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Be sure to check our website at the beginning of each week for skills, tests, important events, and study materials.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083"/>
            <a:ext cx="10515600" cy="1465605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Class Dojo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13206"/>
            <a:ext cx="4965895" cy="467820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I fully implement </a:t>
            </a:r>
            <a:r>
              <a:rPr lang="en-US" sz="200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Class Dojo</a:t>
            </a: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 to track our classroom behavior and daily happenings.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Easy to use App for your phone keeps you connected &amp; involved!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Students will earn points for good behaviors and lose points for undesired behaviors.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Receive immediate notifications of when your student earns points or loses points, and what the exact behavior was.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Messaging section for texting-like messaging between parents and myself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515151"/>
                </a:solidFill>
                <a:effectLst/>
                <a:latin typeface="Comic Sans MS" panose="030F0702030302020204" pitchFamily="66" charset="0"/>
              </a:rPr>
              <a:t>Message blasts for reminders</a:t>
            </a:r>
            <a:endParaRPr lang="en-US" sz="2000" i="0" dirty="0">
              <a:solidFill>
                <a:srgbClr val="51515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3236">
            <a:off x="6412344" y="2253424"/>
            <a:ext cx="4878622" cy="29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Classroom Incentives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6806"/>
            <a:ext cx="4957689" cy="3548233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u="sng" dirty="0" smtClean="0">
                <a:latin typeface="Comic Sans MS" panose="030F0702030302020204" pitchFamily="66" charset="0"/>
              </a:rPr>
              <a:t>Class Dojo Rewards: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Lunch Bunch- 90% positive behavior at end of the month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Treasure Box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111" y="2486805"/>
            <a:ext cx="4957689" cy="354823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 smtClean="0">
                <a:latin typeface="Comic Sans MS" panose="030F0702030302020204" pitchFamily="66" charset="0"/>
              </a:rPr>
              <a:t>Whole Class: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Compliment Jar: 25 marbles to earn a treat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Extra Recess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Volunteering/Chaperoning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There will not be many in-classroom opportunities for volunteering.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I will send emails asking for copies or at-home projects.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</a:rPr>
              <a:t>Copies will be for my class or sometimes for the third grade team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</a:rPr>
              <a:t>At-home projects are mostly preparing centers/materials that we will use in class (printing, laminating, and cutting) </a:t>
            </a:r>
          </a:p>
          <a:p>
            <a:pPr marL="128016" lvl="1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pPr marL="128016" lvl="1" indent="0">
              <a:buNone/>
            </a:pPr>
            <a:r>
              <a:rPr lang="en-US" sz="1800" b="1" u="sng" dirty="0" smtClean="0">
                <a:latin typeface="Comic Sans MS" panose="030F0702030302020204" pitchFamily="66" charset="0"/>
              </a:rPr>
              <a:t>Third Grade Events:</a:t>
            </a:r>
          </a:p>
          <a:p>
            <a:pPr marL="128016" lvl="1" indent="0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Emails will be sent out with requests for on-campus volunteering should they arise.</a:t>
            </a:r>
          </a:p>
          <a:p>
            <a:pPr marL="128016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200" b="1" u="sng" dirty="0" smtClean="0">
                <a:latin typeface="Comic Sans MS" panose="030F0702030302020204" pitchFamily="66" charset="0"/>
              </a:rPr>
              <a:t>CHAPERONING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Field trip chaperone requests will be put into a bag and I will choose randomly from the bag in front of the students so that it is completely random. 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This is to be as fair as possible! 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Once you have been chosen as a chaperone, unfortunately you will not be chosen for another field trip to give other families an opportunity!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535943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Meet Ms. Frobel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5" y="2180493"/>
            <a:ext cx="5458264" cy="40934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This is my sixth year at Franklin Academy Cooper City. I've taught two years of second grade and three years of third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I graduated from FAU with a degree in Elementary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I have an adorable fur-baby named Bucky. He is a Cocker Spaniel/King Charles Spaniel mix. We live in Davie.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HUGE Marvel fan... Captain America is my favorite :)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I collect </a:t>
            </a:r>
            <a:r>
              <a:rPr lang="en-US" sz="2000" dirty="0" err="1" smtClean="0">
                <a:latin typeface="Comic Sans MS" panose="030F0702030302020204" pitchFamily="66" charset="0"/>
              </a:rPr>
              <a:t>Funko</a:t>
            </a:r>
            <a:r>
              <a:rPr lang="en-US" sz="2000" dirty="0" smtClean="0">
                <a:latin typeface="Comic Sans MS" panose="030F0702030302020204" pitchFamily="66" charset="0"/>
              </a:rPr>
              <a:t> Pop figurines.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I am a Disney World </a:t>
            </a:r>
            <a:r>
              <a:rPr lang="en-US" sz="2000" dirty="0" err="1" smtClean="0">
                <a:latin typeface="Comic Sans MS" panose="030F0702030302020204" pitchFamily="66" charset="0"/>
              </a:rPr>
              <a:t>passholder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01">
            <a:off x="9330812" y="2016980"/>
            <a:ext cx="2462754" cy="24627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917">
            <a:off x="6509231" y="4449486"/>
            <a:ext cx="1995280" cy="199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992">
            <a:off x="6214777" y="1576730"/>
            <a:ext cx="2630792" cy="263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398">
            <a:off x="8919438" y="4448914"/>
            <a:ext cx="2704554" cy="195516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413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7635"/>
            <a:ext cx="10515600" cy="1451537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Curriculum- ELA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FSA: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Statewide Test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Third grade is the first year for possible retention 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Combination of FSA test scores, </a:t>
            </a:r>
            <a:r>
              <a:rPr lang="en-US" sz="2000" dirty="0" err="1" smtClean="0">
                <a:latin typeface="Comic Sans MS" panose="030F0702030302020204" pitchFamily="66" charset="0"/>
              </a:rPr>
              <a:t>i</a:t>
            </a:r>
            <a:r>
              <a:rPr lang="en-US" sz="2000" dirty="0" smtClean="0">
                <a:latin typeface="Comic Sans MS" panose="030F0702030302020204" pitchFamily="66" charset="0"/>
              </a:rPr>
              <a:t>-Ready assessments, and classroom grades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I-Ready: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Use </a:t>
            </a:r>
            <a:r>
              <a:rPr lang="en-US" sz="2200" dirty="0" err="1" smtClean="0">
                <a:latin typeface="Comic Sans MS" panose="030F0702030302020204" pitchFamily="66" charset="0"/>
              </a:rPr>
              <a:t>i</a:t>
            </a:r>
            <a:r>
              <a:rPr lang="en-US" sz="2200" dirty="0" smtClean="0">
                <a:latin typeface="Comic Sans MS" panose="030F0702030302020204" pitchFamily="66" charset="0"/>
              </a:rPr>
              <a:t>-Ready packets to teach. Send home for you to review! 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Allows students to become accustomed to rigorous material and vocabulary.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Will ask for parent volunteers to make copies! =) 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In Class: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Novel Studies </a:t>
            </a:r>
          </a:p>
          <a:p>
            <a:pPr lvl="1"/>
            <a:r>
              <a:rPr lang="en-US" sz="1800" i="1" dirty="0" smtClean="0">
                <a:latin typeface="Comic Sans MS" panose="030F0702030302020204" pitchFamily="66" charset="0"/>
              </a:rPr>
              <a:t>Wonder</a:t>
            </a:r>
            <a:r>
              <a:rPr lang="en-US" sz="1800" dirty="0" smtClean="0">
                <a:latin typeface="Comic Sans MS" panose="030F0702030302020204" pitchFamily="66" charset="0"/>
              </a:rPr>
              <a:t> &amp; </a:t>
            </a:r>
            <a:r>
              <a:rPr lang="en-US" sz="1800" i="1" dirty="0" smtClean="0">
                <a:latin typeface="Comic Sans MS" panose="030F0702030302020204" pitchFamily="66" charset="0"/>
              </a:rPr>
              <a:t>Holes</a:t>
            </a:r>
            <a:r>
              <a:rPr lang="en-US" sz="1800" dirty="0" smtClean="0">
                <a:latin typeface="Comic Sans MS" panose="030F0702030302020204" pitchFamily="66" charset="0"/>
              </a:rPr>
              <a:t>- Favorites! 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Spelling Quiz with dictation sentence will be combined with Vocab/Grammar for ONE total grade!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Cold Read tests given when standard has been taught completely to show mastery</a:t>
            </a:r>
          </a:p>
          <a:p>
            <a:pPr marL="0" indent="0" algn="ctr">
              <a:buNone/>
            </a:pPr>
            <a:r>
              <a:rPr lang="en-US" sz="1900" i="1" dirty="0" smtClean="0">
                <a:latin typeface="Comic Sans MS" panose="030F0702030302020204" pitchFamily="66" charset="0"/>
              </a:rPr>
              <a:t>*Cold Reads will be difficult at first as students adjust. 3</a:t>
            </a:r>
            <a:r>
              <a:rPr lang="en-US" sz="1900" i="1" baseline="30000" dirty="0" smtClean="0">
                <a:latin typeface="Comic Sans MS" panose="030F0702030302020204" pitchFamily="66" charset="0"/>
              </a:rPr>
              <a:t>rd</a:t>
            </a:r>
            <a:r>
              <a:rPr lang="en-US" sz="1900" i="1" dirty="0" smtClean="0">
                <a:latin typeface="Comic Sans MS" panose="030F0702030302020204" pitchFamily="66" charset="0"/>
              </a:rPr>
              <a:t> grade is rigorous from the start to ensure our students master their standards.*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FSA- Florida Standards Assessment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11" y="1825625"/>
            <a:ext cx="5872089" cy="4351338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Comic Sans MS" panose="030F0702030302020204" pitchFamily="66" charset="0"/>
              </a:rPr>
              <a:t>FSA/Alternative Assessments:</a:t>
            </a:r>
          </a:p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Portfolio Assessments– happens over a period of months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by completing projects. Each task has a specific rubric for us to score. </a:t>
            </a:r>
          </a:p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SAT10 is given at the end of the year an alternative to be promoted for those students who scored a Level 1.</a:t>
            </a:r>
          </a:p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Back to PAPER BASED TESTING for both Reading &amp; Math this year!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9911" y="1825625"/>
            <a:ext cx="5872089" cy="435133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Target score- We would like to encourage students to consistently score a level 3 or above. (Highest level is 5). </a:t>
            </a:r>
          </a:p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Retention Concerns would be Level 1 and lower Level 2s. </a:t>
            </a:r>
          </a:p>
          <a:p>
            <a:pPr marL="285750" indent="-285750"/>
            <a:r>
              <a:rPr lang="en-US" sz="2400" dirty="0" smtClean="0">
                <a:latin typeface="Comic Sans MS" panose="030F0702030302020204" pitchFamily="66" charset="0"/>
              </a:rPr>
              <a:t>Please encourage reading from the very beginning of the year. This will help us to assist students in reaching their goals!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Accelerated Reader (A.R.)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5" y="1938167"/>
            <a:ext cx="6448865" cy="4351338"/>
          </a:xfrm>
          <a:solidFill>
            <a:schemeClr val="bg1">
              <a:lumMod val="85000"/>
              <a:alpha val="85000"/>
            </a:schemeClr>
          </a:solidFill>
        </p:spPr>
        <p:txBody>
          <a:bodyPr/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STAR test every quarter to determine ZPD level (grade level)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Students may take AR quizzes as they finish books to earn points towards their goal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Goal Tracker (Explain wall!)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endParaRPr lang="en-US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US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 Grades 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for AR:</a:t>
            </a:r>
          </a:p>
          <a:p>
            <a:pPr marL="265176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</a:pPr>
            <a:r>
              <a:rPr lang="en-U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1 Grade for Comprehension  and  1 Grade for % of Goal met </a:t>
            </a:r>
          </a:p>
          <a:p>
            <a:pPr marL="265176" lvl="1" indent="-137160"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</a:pPr>
            <a:r>
              <a:rPr lang="en-U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Will be inputted at halfway mark for interims  and updated at end of quarter with final grade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905">
            <a:off x="7352275" y="2204708"/>
            <a:ext cx="4422384" cy="40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592214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Mathematics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21" y="1935822"/>
            <a:ext cx="4521591" cy="4351338"/>
          </a:xfrm>
          <a:solidFill>
            <a:schemeClr val="bg1">
              <a:lumMod val="85000"/>
              <a:alpha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Textbook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GO Math Florida Standards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Textbook pages ripped and sent home after lesson for further review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Practice workbook pages sent home for extra review…sometimes will taken as classwork.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23052" y="1935822"/>
            <a:ext cx="4521591" cy="435133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latin typeface="Comic Sans MS" panose="030F0702030302020204" pitchFamily="66" charset="0"/>
              </a:rPr>
              <a:t>AT HOME: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omic Sans MS" panose="030F0702030302020204" pitchFamily="66" charset="0"/>
              </a:rPr>
              <a:t>Multiplication practice (Memorize! Memorize! Memorize!)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omic Sans MS" panose="030F0702030302020204" pitchFamily="66" charset="0"/>
              </a:rPr>
              <a:t>Division facts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omic Sans MS" panose="030F0702030302020204" pitchFamily="66" charset="0"/>
              </a:rPr>
              <a:t>Adding and subtracting with regrouping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omic Sans MS" panose="030F0702030302020204" pitchFamily="66" charset="0"/>
              </a:rPr>
              <a:t>Place value/Rounding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omic Sans MS" panose="030F0702030302020204" pitchFamily="66" charset="0"/>
              </a:rPr>
              <a:t>Practice word problems with multi-step answers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*MULTIPLICATION FACTS ARE IMPERATIVE FOR 3</a:t>
            </a:r>
            <a:r>
              <a:rPr lang="en-US" sz="20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GRADE SUCCESS! PLEASE START EARLY!*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89" r="11541"/>
          <a:stretch/>
        </p:blipFill>
        <p:spPr>
          <a:xfrm>
            <a:off x="4914240" y="2744372"/>
            <a:ext cx="2377440" cy="23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Science &amp; Social Studies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05154" y="1825625"/>
            <a:ext cx="5181600" cy="4351338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Comic Sans MS" panose="030F0702030302020204" pitchFamily="66" charset="0"/>
              </a:rPr>
              <a:t>STEM Scopes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STEM Scopes is new series adopted by Broward County.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More rigorous material and hands-on experiments.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STEM lab is a Special and is in the 7 day rotation.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Practicing Engineering and thinking outside of the box to solve a problem </a:t>
            </a:r>
            <a:r>
              <a:rPr 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7146387" y="1825625"/>
            <a:ext cx="4784187" cy="4351338"/>
          </a:xfrm>
          <a:solidFill>
            <a:schemeClr val="bg1">
              <a:lumMod val="85000"/>
              <a:alpha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Comic Sans MS" panose="030F0702030302020204" pitchFamily="66" charset="0"/>
              </a:rPr>
              <a:t>Social Studies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Just received new resources; Magazines will come home after lessons are completed! </a:t>
            </a: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Comic Sans MS" panose="030F0702030302020204" pitchFamily="66" charset="0"/>
              </a:rPr>
              <a:t>Special Projects: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Living Museum (February)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Fall Rotations (November)</a:t>
            </a:r>
            <a:endParaRPr lang="en-US" sz="3200" b="1" u="sng" dirty="0">
              <a:latin typeface="Playlis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6348"/>
            <a:ext cx="10159999" cy="1504401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latin typeface="Comic Sans MS" panose="030F0702030302020204" pitchFamily="66" charset="0"/>
              </a:rPr>
              <a:t>School Website</a:t>
            </a:r>
            <a:r>
              <a:rPr lang="en-US" sz="5300" dirty="0">
                <a:latin typeface="Comic Sans MS" panose="030F0702030302020204" pitchFamily="66" charset="0"/>
              </a:rPr>
              <a:t/>
            </a:r>
            <a:br>
              <a:rPr lang="en-US" sz="5300" dirty="0">
                <a:latin typeface="Comic Sans MS" panose="030F0702030302020204" pitchFamily="66" charset="0"/>
              </a:rPr>
            </a:br>
            <a:r>
              <a:rPr lang="en-US" sz="5300" dirty="0" smtClean="0">
                <a:latin typeface="Comic Sans MS" panose="030F0702030302020204" pitchFamily="66" charset="0"/>
              </a:rPr>
              <a:t>cc.franklin-academy.org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2257777"/>
            <a:ext cx="6285882" cy="4345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6905" y="2399056"/>
            <a:ext cx="4316628" cy="406265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SCHOOL INFO</a:t>
            </a:r>
            <a:r>
              <a:rPr lang="en-US" sz="2000" dirty="0" smtClean="0">
                <a:latin typeface="Comic Sans MS" panose="030F0702030302020204" pitchFamily="66" charset="0"/>
              </a:rPr>
              <a:t>: lunch calendars/payments, find faculty and staff, student/parent handbook, communicating absences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EVENTS</a:t>
            </a:r>
            <a:r>
              <a:rPr lang="en-US" sz="2000" dirty="0" smtClean="0">
                <a:latin typeface="Comic Sans MS" panose="030F0702030302020204" pitchFamily="66" charset="0"/>
              </a:rPr>
              <a:t>: school calendar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STUDENT ACTIVITIES</a:t>
            </a:r>
            <a:r>
              <a:rPr lang="en-US" sz="2000" dirty="0" smtClean="0">
                <a:latin typeface="Comic Sans MS" panose="030F0702030302020204" pitchFamily="66" charset="0"/>
              </a:rPr>
              <a:t>: clubs and athletics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FOR PARENTS</a:t>
            </a:r>
            <a:r>
              <a:rPr lang="en-US" sz="2000" dirty="0" smtClean="0">
                <a:latin typeface="Comic Sans MS" panose="030F0702030302020204" pitchFamily="66" charset="0"/>
              </a:rPr>
              <a:t>: PowerSchool, PTO and Service Hours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PowerSchool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7272" y="1903389"/>
            <a:ext cx="5155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PS.Franklin-Academy.org/public</a:t>
            </a:r>
            <a:endParaRPr lang="en-US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-Student Attendance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-Student Grades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-PowerSwiftK12-school communication</a:t>
            </a:r>
            <a:endParaRPr lang="en-US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1" y="1903389"/>
            <a:ext cx="4911415" cy="4289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72" y="3576092"/>
            <a:ext cx="3248025" cy="752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05" y="4353877"/>
            <a:ext cx="2076450" cy="2266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1" y="6192904"/>
            <a:ext cx="478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Students received their own log in as well</a:t>
            </a:r>
          </a:p>
        </p:txBody>
      </p:sp>
    </p:spTree>
    <p:extLst>
      <p:ext uri="{BB962C8B-B14F-4D97-AF65-F5344CB8AC3E}">
        <p14:creationId xmlns:p14="http://schemas.microsoft.com/office/powerpoint/2010/main" val="6899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892</Words>
  <Application>Microsoft Office PowerPoint</Application>
  <PresentationFormat>Widescreen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Honey Script</vt:lpstr>
      <vt:lpstr>Playlist</vt:lpstr>
      <vt:lpstr>Times New Roman</vt:lpstr>
      <vt:lpstr>Wingdings</vt:lpstr>
      <vt:lpstr>Office Theme</vt:lpstr>
      <vt:lpstr>     Welcome Parents!  </vt:lpstr>
      <vt:lpstr>Meet Ms. Frobel</vt:lpstr>
      <vt:lpstr>Curriculum- ELA</vt:lpstr>
      <vt:lpstr>FSA- Florida Standards Assessment</vt:lpstr>
      <vt:lpstr>Accelerated Reader (A.R.)</vt:lpstr>
      <vt:lpstr>Mathematics</vt:lpstr>
      <vt:lpstr>Science &amp; Social Studies</vt:lpstr>
      <vt:lpstr>School Website cc.franklin-academy.org </vt:lpstr>
      <vt:lpstr>PowerSchool</vt:lpstr>
      <vt:lpstr>Grade Weights</vt:lpstr>
      <vt:lpstr>Accelerated Reader (AR) &amp;  i-Ready</vt:lpstr>
      <vt:lpstr>General Reminders</vt:lpstr>
      <vt:lpstr>Class Website</vt:lpstr>
      <vt:lpstr>Class Dojo</vt:lpstr>
      <vt:lpstr>Classroom Incentives</vt:lpstr>
      <vt:lpstr>Volunteering/Chaperoning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nfrobel</dc:creator>
  <cp:lastModifiedBy>Nicole Frobel</cp:lastModifiedBy>
  <cp:revision>35</cp:revision>
  <dcterms:created xsi:type="dcterms:W3CDTF">2017-07-25T17:12:32Z</dcterms:created>
  <dcterms:modified xsi:type="dcterms:W3CDTF">2018-09-14T11:09:29Z</dcterms:modified>
</cp:coreProperties>
</file>